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52" r:id="rId4"/>
    <p:sldId id="2560" r:id="rId5"/>
    <p:sldId id="2556" r:id="rId6"/>
    <p:sldId id="2557" r:id="rId7"/>
    <p:sldId id="2558" r:id="rId8"/>
    <p:sldId id="2559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8DE25C-F8A1-E2ED-2BA1-455CCCD84C51}" name="Jorge Alejandro Hidalgo López" initials="JH" userId="S::jhidalgo@icafe.cr::165ae0b1-4c40-4a51-b33d-0577af1465f0" providerId="AD"/>
  <p188:author id="{AE95C884-D084-C9DC-0CCA-D1FDF7D8394A}" name="MARIA VALERIA CORTES ARGUEDAS" initials="MC" userId="S::mcortesa@ulicori.net::8ca958ba-f199-46ff-81f1-9e8308162b65" providerId="AD"/>
  <p188:author id="{D3BC1BEE-A921-8A99-EEBF-820515B07BA4}" name="Alcides Quirós Madrigal" initials="AQ" userId="S::aquiros@icafe.cr::563ef6b0-44ac-4dc2-bb80-7730568c18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7B"/>
    <a:srgbClr val="499057"/>
    <a:srgbClr val="83A589"/>
    <a:srgbClr val="6DA679"/>
    <a:srgbClr val="FFFFFF"/>
    <a:srgbClr val="008080"/>
    <a:srgbClr val="C00000"/>
    <a:srgbClr val="648F6C"/>
    <a:srgbClr val="FF66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C2FED-2BA4-4418-A0E0-6045F9CAAF41}" v="12" dt="2026-03-10T17:20:43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Castillo Molina" userId="3321f39d-c43d-4dc1-aab8-e37c264880eb" providerId="ADAL" clId="{CF0E7DC8-4F83-4E08-A75A-7ECE842A8D81}"/>
    <pc:docChg chg="undo redo custSel addSld delSld modSld sldOrd">
      <pc:chgData name="Juan Carlos Castillo Molina" userId="3321f39d-c43d-4dc1-aab8-e37c264880eb" providerId="ADAL" clId="{CF0E7DC8-4F83-4E08-A75A-7ECE842A8D81}" dt="2026-03-10T17:24:31.882" v="3628" actId="14100"/>
      <pc:docMkLst>
        <pc:docMk/>
      </pc:docMkLst>
      <pc:sldChg chg="delSp modSp mod">
        <pc:chgData name="Juan Carlos Castillo Molina" userId="3321f39d-c43d-4dc1-aab8-e37c264880eb" providerId="ADAL" clId="{CF0E7DC8-4F83-4E08-A75A-7ECE842A8D81}" dt="2026-03-10T17:07:34.827" v="3472" actId="20577"/>
        <pc:sldMkLst>
          <pc:docMk/>
          <pc:sldMk cId="4284725626" sldId="256"/>
        </pc:sldMkLst>
        <pc:spChg chg="mod">
          <ac:chgData name="Juan Carlos Castillo Molina" userId="3321f39d-c43d-4dc1-aab8-e37c264880eb" providerId="ADAL" clId="{CF0E7DC8-4F83-4E08-A75A-7ECE842A8D81}" dt="2026-03-10T17:07:34.827" v="3472" actId="20577"/>
          <ac:spMkLst>
            <pc:docMk/>
            <pc:sldMk cId="4284725626" sldId="256"/>
            <ac:spMk id="6" creationId="{36AB1472-46B9-4B0A-99DC-7E1FA61E84DC}"/>
          </ac:spMkLst>
        </pc:spChg>
      </pc:sldChg>
      <pc:sldChg chg="addSp delSp modSp mod">
        <pc:chgData name="Juan Carlos Castillo Molina" userId="3321f39d-c43d-4dc1-aab8-e37c264880eb" providerId="ADAL" clId="{CF0E7DC8-4F83-4E08-A75A-7ECE842A8D81}" dt="2026-03-10T17:24:31.882" v="3628" actId="14100"/>
        <pc:sldMkLst>
          <pc:docMk/>
          <pc:sldMk cId="4058002965" sldId="2552"/>
        </pc:sldMkLst>
        <pc:spChg chg="mod">
          <ac:chgData name="Juan Carlos Castillo Molina" userId="3321f39d-c43d-4dc1-aab8-e37c264880eb" providerId="ADAL" clId="{CF0E7DC8-4F83-4E08-A75A-7ECE842A8D81}" dt="2026-02-17T15:00:47.492" v="2860" actId="14100"/>
          <ac:spMkLst>
            <pc:docMk/>
            <pc:sldMk cId="4058002965" sldId="2552"/>
            <ac:spMk id="13" creationId="{E9F3BC7C-B3AB-1B87-3331-1FBD826531D3}"/>
          </ac:spMkLst>
        </pc:spChg>
        <pc:spChg chg="mod">
          <ac:chgData name="Juan Carlos Castillo Molina" userId="3321f39d-c43d-4dc1-aab8-e37c264880eb" providerId="ADAL" clId="{CF0E7DC8-4F83-4E08-A75A-7ECE842A8D81}" dt="2026-03-10T17:09:42.280" v="3488" actId="20577"/>
          <ac:spMkLst>
            <pc:docMk/>
            <pc:sldMk cId="4058002965" sldId="2552"/>
            <ac:spMk id="14" creationId="{6D0431A7-51F0-6FD3-06E5-7B29BBE04064}"/>
          </ac:spMkLst>
        </pc:spChg>
        <pc:picChg chg="add del mod">
          <ac:chgData name="Juan Carlos Castillo Molina" userId="3321f39d-c43d-4dc1-aab8-e37c264880eb" providerId="ADAL" clId="{CF0E7DC8-4F83-4E08-A75A-7ECE842A8D81}" dt="2026-03-10T17:07:37.348" v="3473" actId="478"/>
          <ac:picMkLst>
            <pc:docMk/>
            <pc:sldMk cId="4058002965" sldId="2552"/>
            <ac:picMk id="3" creationId="{355AB820-1536-2E7C-770F-536FD5178F80}"/>
          </ac:picMkLst>
        </pc:picChg>
        <pc:picChg chg="add mod">
          <ac:chgData name="Juan Carlos Castillo Molina" userId="3321f39d-c43d-4dc1-aab8-e37c264880eb" providerId="ADAL" clId="{CF0E7DC8-4F83-4E08-A75A-7ECE842A8D81}" dt="2026-03-10T17:24:31.882" v="3628" actId="14100"/>
          <ac:picMkLst>
            <pc:docMk/>
            <pc:sldMk cId="4058002965" sldId="2552"/>
            <ac:picMk id="4" creationId="{73983AD6-F3B8-E338-424C-FCB6379FFF6D}"/>
          </ac:picMkLst>
        </pc:picChg>
      </pc:sldChg>
      <pc:sldChg chg="addSp delSp modSp mod">
        <pc:chgData name="Juan Carlos Castillo Molina" userId="3321f39d-c43d-4dc1-aab8-e37c264880eb" providerId="ADAL" clId="{CF0E7DC8-4F83-4E08-A75A-7ECE842A8D81}" dt="2026-03-10T17:16:04.840" v="3540" actId="20577"/>
        <pc:sldMkLst>
          <pc:docMk/>
          <pc:sldMk cId="263347290" sldId="2556"/>
        </pc:sldMkLst>
        <pc:spChg chg="mod">
          <ac:chgData name="Juan Carlos Castillo Molina" userId="3321f39d-c43d-4dc1-aab8-e37c264880eb" providerId="ADAL" clId="{CF0E7DC8-4F83-4E08-A75A-7ECE842A8D81}" dt="2026-03-10T17:16:04.840" v="3540" actId="20577"/>
          <ac:spMkLst>
            <pc:docMk/>
            <pc:sldMk cId="263347290" sldId="2556"/>
            <ac:spMk id="3" creationId="{87308295-AB40-3C40-F446-14DB01B3212A}"/>
          </ac:spMkLst>
        </pc:spChg>
        <pc:spChg chg="add mod">
          <ac:chgData name="Juan Carlos Castillo Molina" userId="3321f39d-c43d-4dc1-aab8-e37c264880eb" providerId="ADAL" clId="{CF0E7DC8-4F83-4E08-A75A-7ECE842A8D81}" dt="2026-03-02T17:51:01.844" v="3450"/>
          <ac:spMkLst>
            <pc:docMk/>
            <pc:sldMk cId="263347290" sldId="2556"/>
            <ac:spMk id="8" creationId="{2EA01287-CFA3-A905-2E54-2E5050F7ECAD}"/>
          </ac:spMkLst>
        </pc:spChg>
        <pc:spChg chg="add mod">
          <ac:chgData name="Juan Carlos Castillo Molina" userId="3321f39d-c43d-4dc1-aab8-e37c264880eb" providerId="ADAL" clId="{CF0E7DC8-4F83-4E08-A75A-7ECE842A8D81}" dt="2026-03-10T17:08:34.505" v="3482" actId="20577"/>
          <ac:spMkLst>
            <pc:docMk/>
            <pc:sldMk cId="263347290" sldId="2556"/>
            <ac:spMk id="9" creationId="{2114C983-C545-0620-354B-CA8FE47DC2D1}"/>
          </ac:spMkLst>
        </pc:spChg>
        <pc:graphicFrameChg chg="add mod modGraphic">
          <ac:chgData name="Juan Carlos Castillo Molina" userId="3321f39d-c43d-4dc1-aab8-e37c264880eb" providerId="ADAL" clId="{CF0E7DC8-4F83-4E08-A75A-7ECE842A8D81}" dt="2026-03-10T17:15:57.266" v="3525" actId="14100"/>
          <ac:graphicFrameMkLst>
            <pc:docMk/>
            <pc:sldMk cId="263347290" sldId="2556"/>
            <ac:graphicFrameMk id="5" creationId="{A585AD0A-AED7-8EE0-FA2B-4474BF7AACD2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3-10T17:08:26.515" v="3475" actId="478"/>
          <ac:graphicFrameMkLst>
            <pc:docMk/>
            <pc:sldMk cId="263347290" sldId="2556"/>
            <ac:graphicFrameMk id="6" creationId="{FF8B4B97-F695-7954-4F94-6A41639AC933}"/>
          </ac:graphicFrameMkLst>
        </pc:graphicFrameChg>
        <pc:picChg chg="add mod">
          <ac:chgData name="Juan Carlos Castillo Molina" userId="3321f39d-c43d-4dc1-aab8-e37c264880eb" providerId="ADAL" clId="{CF0E7DC8-4F83-4E08-A75A-7ECE842A8D81}" dt="2026-03-02T17:51:01.844" v="3450"/>
          <ac:picMkLst>
            <pc:docMk/>
            <pc:sldMk cId="263347290" sldId="2556"/>
            <ac:picMk id="7" creationId="{38A5A1B4-7D95-2653-FFE0-6288DCD9A891}"/>
          </ac:picMkLst>
        </pc:picChg>
      </pc:sldChg>
      <pc:sldChg chg="addSp delSp modSp mod">
        <pc:chgData name="Juan Carlos Castillo Molina" userId="3321f39d-c43d-4dc1-aab8-e37c264880eb" providerId="ADAL" clId="{CF0E7DC8-4F83-4E08-A75A-7ECE842A8D81}" dt="2026-03-10T17:14:02.366" v="3519" actId="20577"/>
        <pc:sldMkLst>
          <pc:docMk/>
          <pc:sldMk cId="4186037163" sldId="2557"/>
        </pc:sldMkLst>
        <pc:spChg chg="mod">
          <ac:chgData name="Juan Carlos Castillo Molina" userId="3321f39d-c43d-4dc1-aab8-e37c264880eb" providerId="ADAL" clId="{CF0E7DC8-4F83-4E08-A75A-7ECE842A8D81}" dt="2026-03-10T17:14:02.366" v="3519" actId="20577"/>
          <ac:spMkLst>
            <pc:docMk/>
            <pc:sldMk cId="4186037163" sldId="2557"/>
            <ac:spMk id="8" creationId="{46489F10-1B1C-29DE-B8AD-88D46430E4AD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6-03-10T17:13:17.698" v="3489" actId="478"/>
          <ac:graphicFrameMkLst>
            <pc:docMk/>
            <pc:sldMk cId="4186037163" sldId="2557"/>
            <ac:graphicFrameMk id="2" creationId="{6264FB51-54C4-CFC0-D591-54009D989BC9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3-10T17:13:53.680" v="3494" actId="14100"/>
          <ac:graphicFrameMkLst>
            <pc:docMk/>
            <pc:sldMk cId="4186037163" sldId="2557"/>
            <ac:graphicFrameMk id="3" creationId="{2EC22CFF-C577-CF71-C6A2-F69DA788DF69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3-10T17:19:37.743" v="3576" actId="20577"/>
        <pc:sldMkLst>
          <pc:docMk/>
          <pc:sldMk cId="1636667196" sldId="2558"/>
        </pc:sldMkLst>
        <pc:spChg chg="mod">
          <ac:chgData name="Juan Carlos Castillo Molina" userId="3321f39d-c43d-4dc1-aab8-e37c264880eb" providerId="ADAL" clId="{CF0E7DC8-4F83-4E08-A75A-7ECE842A8D81}" dt="2026-03-10T17:19:37.743" v="3576" actId="20577"/>
          <ac:spMkLst>
            <pc:docMk/>
            <pc:sldMk cId="1636667196" sldId="2558"/>
            <ac:spMk id="4" creationId="{A60CFAD0-C18E-8430-5653-649ADF4BEE77}"/>
          </ac:spMkLst>
        </pc:spChg>
        <pc:graphicFrameChg chg="add mod modGraphic">
          <ac:chgData name="Juan Carlos Castillo Molina" userId="3321f39d-c43d-4dc1-aab8-e37c264880eb" providerId="ADAL" clId="{CF0E7DC8-4F83-4E08-A75A-7ECE842A8D81}" dt="2026-03-10T17:18:37.941" v="3549" actId="14100"/>
          <ac:graphicFrameMkLst>
            <pc:docMk/>
            <pc:sldMk cId="1636667196" sldId="2558"/>
            <ac:graphicFrameMk id="5" creationId="{F3DD5D1F-A01B-EF62-E20E-86CFB875C93C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3-10T17:14:06.107" v="3520" actId="478"/>
          <ac:graphicFrameMkLst>
            <pc:docMk/>
            <pc:sldMk cId="1636667196" sldId="2558"/>
            <ac:graphicFrameMk id="6" creationId="{6235F956-C764-F389-BE05-2D93F9AD5871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6-03-10T17:18:35.302" v="3548" actId="478"/>
          <ac:graphicFrameMkLst>
            <pc:docMk/>
            <pc:sldMk cId="1636667196" sldId="2558"/>
            <ac:graphicFrameMk id="7" creationId="{7C91938B-C033-45A8-B772-192C7F469E4B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3-10T17:19:25.483" v="3560"/>
          <ac:graphicFrameMkLst>
            <pc:docMk/>
            <pc:sldMk cId="1636667196" sldId="2558"/>
            <ac:graphicFrameMk id="8" creationId="{7C91938B-C033-45A8-B772-192C7F469E4B}"/>
          </ac:graphicFrameMkLst>
        </pc:graphicFrameChg>
      </pc:sldChg>
      <pc:sldChg chg="addSp delSp modSp add mod">
        <pc:chgData name="Juan Carlos Castillo Molina" userId="3321f39d-c43d-4dc1-aab8-e37c264880eb" providerId="ADAL" clId="{CF0E7DC8-4F83-4E08-A75A-7ECE842A8D81}" dt="2026-03-10T17:21:14.488" v="3621" actId="20577"/>
        <pc:sldMkLst>
          <pc:docMk/>
          <pc:sldMk cId="1991370206" sldId="2559"/>
        </pc:sldMkLst>
        <pc:spChg chg="mod">
          <ac:chgData name="Juan Carlos Castillo Molina" userId="3321f39d-c43d-4dc1-aab8-e37c264880eb" providerId="ADAL" clId="{CF0E7DC8-4F83-4E08-A75A-7ECE842A8D81}" dt="2026-02-17T14:59:27.064" v="2745" actId="20577"/>
          <ac:spMkLst>
            <pc:docMk/>
            <pc:sldMk cId="1991370206" sldId="2559"/>
            <ac:spMk id="2" creationId="{AE3F05F5-5D7C-759A-7C1A-A935792CBE41}"/>
          </ac:spMkLst>
        </pc:spChg>
        <pc:spChg chg="mod">
          <ac:chgData name="Juan Carlos Castillo Molina" userId="3321f39d-c43d-4dc1-aab8-e37c264880eb" providerId="ADAL" clId="{CF0E7DC8-4F83-4E08-A75A-7ECE842A8D81}" dt="2026-02-17T14:59:51.985" v="2850" actId="20577"/>
          <ac:spMkLst>
            <pc:docMk/>
            <pc:sldMk cId="1991370206" sldId="2559"/>
            <ac:spMk id="3" creationId="{17FB8DA8-45C0-2404-B43D-2AC245B93FBC}"/>
          </ac:spMkLst>
        </pc:spChg>
        <pc:spChg chg="mod">
          <ac:chgData name="Juan Carlos Castillo Molina" userId="3321f39d-c43d-4dc1-aab8-e37c264880eb" providerId="ADAL" clId="{CF0E7DC8-4F83-4E08-A75A-7ECE842A8D81}" dt="2026-03-10T17:21:14.488" v="3621" actId="20577"/>
          <ac:spMkLst>
            <pc:docMk/>
            <pc:sldMk cId="1991370206" sldId="2559"/>
            <ac:spMk id="4" creationId="{2B426963-1096-9604-3DE9-AE1AC8FC6352}"/>
          </ac:spMkLst>
        </pc:spChg>
        <pc:graphicFrameChg chg="add mod modGraphic">
          <ac:chgData name="Juan Carlos Castillo Molina" userId="3321f39d-c43d-4dc1-aab8-e37c264880eb" providerId="ADAL" clId="{CF0E7DC8-4F83-4E08-A75A-7ECE842A8D81}" dt="2026-03-10T17:21:02.973" v="3592" actId="20577"/>
          <ac:graphicFrameMkLst>
            <pc:docMk/>
            <pc:sldMk cId="1991370206" sldId="2559"/>
            <ac:graphicFrameMk id="5" creationId="{DA5B2C1B-6461-8A13-95F1-E134EA5FF3AF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3-10T17:19:44.911" v="3577" actId="478"/>
          <ac:graphicFrameMkLst>
            <pc:docMk/>
            <pc:sldMk cId="1991370206" sldId="2559"/>
            <ac:graphicFrameMk id="6" creationId="{27CB2B60-E829-9926-4C97-59196CF8EE49}"/>
          </ac:graphicFrameMkLst>
        </pc:graphicFrameChg>
      </pc:sldChg>
      <pc:sldChg chg="addSp delSp modSp add mod">
        <pc:chgData name="Juan Carlos Castillo Molina" userId="3321f39d-c43d-4dc1-aab8-e37c264880eb" providerId="ADAL" clId="{CF0E7DC8-4F83-4E08-A75A-7ECE842A8D81}" dt="2026-03-10T17:09:37.017" v="3486" actId="20577"/>
        <pc:sldMkLst>
          <pc:docMk/>
          <pc:sldMk cId="1480523509" sldId="2560"/>
        </pc:sldMkLst>
        <pc:spChg chg="mod">
          <ac:chgData name="Juan Carlos Castillo Molina" userId="3321f39d-c43d-4dc1-aab8-e37c264880eb" providerId="ADAL" clId="{CF0E7DC8-4F83-4E08-A75A-7ECE842A8D81}" dt="2026-03-02T17:45:17.257" v="3319" actId="20577"/>
          <ac:spMkLst>
            <pc:docMk/>
            <pc:sldMk cId="1480523509" sldId="2560"/>
            <ac:spMk id="13" creationId="{FA668C88-CCA5-236F-DB43-5BB14BEE2208}"/>
          </ac:spMkLst>
        </pc:spChg>
        <pc:spChg chg="mod">
          <ac:chgData name="Juan Carlos Castillo Molina" userId="3321f39d-c43d-4dc1-aab8-e37c264880eb" providerId="ADAL" clId="{CF0E7DC8-4F83-4E08-A75A-7ECE842A8D81}" dt="2026-03-10T17:09:37.017" v="3486" actId="20577"/>
          <ac:spMkLst>
            <pc:docMk/>
            <pc:sldMk cId="1480523509" sldId="2560"/>
            <ac:spMk id="14" creationId="{ED9C0109-8FE2-7AA7-B0C9-DA1EFF2B43DF}"/>
          </ac:spMkLst>
        </pc:spChg>
        <pc:graphicFrameChg chg="add mod">
          <ac:chgData name="Juan Carlos Castillo Molina" userId="3321f39d-c43d-4dc1-aab8-e37c264880eb" providerId="ADAL" clId="{CF0E7DC8-4F83-4E08-A75A-7ECE842A8D81}" dt="2026-03-10T17:09:32.946" v="3484" actId="1076"/>
          <ac:graphicFrameMkLst>
            <pc:docMk/>
            <pc:sldMk cId="1480523509" sldId="2560"/>
            <ac:graphicFrameMk id="2" creationId="{4B7302A9-3C02-A3E9-6888-9F782FC1E0A6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6-03-10T17:08:23.918" v="3474" actId="478"/>
          <ac:graphicFrameMkLst>
            <pc:docMk/>
            <pc:sldMk cId="1480523509" sldId="2560"/>
            <ac:graphicFrameMk id="4" creationId="{C9759FD6-72C8-73F9-3A72-20DD99163F04}"/>
          </ac:graphicFrameMkLst>
        </pc:graphicFrameChg>
      </pc:sldChg>
    </pc:docChg>
  </pc:docChgLst>
  <pc:docChgLst>
    <pc:chgData name="Alcides Quirós Madrigal" userId="563ef6b0-44ac-4dc2-bb80-7730568c1899" providerId="ADAL" clId="{258AC67B-8C53-467F-975F-1A36B229D0D9}"/>
    <pc:docChg chg="undo custSel addSld delSld modSld sldOrd">
      <pc:chgData name="Alcides Quirós Madrigal" userId="563ef6b0-44ac-4dc2-bb80-7730568c1899" providerId="ADAL" clId="{258AC67B-8C53-467F-975F-1A36B229D0D9}" dt="2026-02-09T18:17:37.145" v="64" actId="47"/>
      <pc:docMkLst>
        <pc:docMk/>
      </pc:docMkLst>
      <pc:sldChg chg="modSp add mod">
        <pc:chgData name="Alcides Quirós Madrigal" userId="563ef6b0-44ac-4dc2-bb80-7730568c1899" providerId="ADAL" clId="{258AC67B-8C53-467F-975F-1A36B229D0D9}" dt="2026-02-09T18:14:52.124" v="27" actId="20577"/>
        <pc:sldMkLst>
          <pc:docMk/>
          <pc:sldMk cId="4284725626" sldId="256"/>
        </pc:sldMkLst>
        <pc:spChg chg="mod">
          <ac:chgData name="Alcides Quirós Madrigal" userId="563ef6b0-44ac-4dc2-bb80-7730568c1899" providerId="ADAL" clId="{258AC67B-8C53-467F-975F-1A36B229D0D9}" dt="2026-02-09T18:14:52.124" v="27" actId="20577"/>
          <ac:spMkLst>
            <pc:docMk/>
            <pc:sldMk cId="4284725626" sldId="256"/>
            <ac:spMk id="6" creationId="{36AB1472-46B9-4B0A-99DC-7E1FA61E84DC}"/>
          </ac:spMkLst>
        </pc:spChg>
      </pc:sldChg>
      <pc:sldChg chg="addSp delSp modSp add del">
        <pc:chgData name="Alcides Quirós Madrigal" userId="563ef6b0-44ac-4dc2-bb80-7730568c1899" providerId="ADAL" clId="{258AC67B-8C53-467F-975F-1A36B229D0D9}" dt="2026-02-09T18:15:58.424" v="41"/>
        <pc:sldMkLst>
          <pc:docMk/>
          <pc:sldMk cId="4058002965" sldId="2552"/>
        </pc:sldMkLst>
        <pc:spChg chg="add mod">
          <ac:chgData name="Alcides Quirós Madrigal" userId="563ef6b0-44ac-4dc2-bb80-7730568c1899" providerId="ADAL" clId="{258AC67B-8C53-467F-975F-1A36B229D0D9}" dt="2026-02-09T18:15:58.424" v="41"/>
          <ac:spMkLst>
            <pc:docMk/>
            <pc:sldMk cId="4058002965" sldId="2552"/>
            <ac:spMk id="12" creationId="{6DEA1ABE-9D1B-8723-668F-D78D647B14DF}"/>
          </ac:spMkLst>
        </pc:spChg>
        <pc:spChg chg="add mod">
          <ac:chgData name="Alcides Quirós Madrigal" userId="563ef6b0-44ac-4dc2-bb80-7730568c1899" providerId="ADAL" clId="{258AC67B-8C53-467F-975F-1A36B229D0D9}" dt="2026-02-09T18:15:58.424" v="41"/>
          <ac:spMkLst>
            <pc:docMk/>
            <pc:sldMk cId="4058002965" sldId="2552"/>
            <ac:spMk id="13" creationId="{E9F3BC7C-B3AB-1B87-3331-1FBD826531D3}"/>
          </ac:spMkLst>
        </pc:spChg>
        <pc:spChg chg="add mod">
          <ac:chgData name="Alcides Quirós Madrigal" userId="563ef6b0-44ac-4dc2-bb80-7730568c1899" providerId="ADAL" clId="{258AC67B-8C53-467F-975F-1A36B229D0D9}" dt="2026-02-09T18:15:58.424" v="41"/>
          <ac:spMkLst>
            <pc:docMk/>
            <pc:sldMk cId="4058002965" sldId="2552"/>
            <ac:spMk id="14" creationId="{6D0431A7-51F0-6FD3-06E5-7B29BBE04064}"/>
          </ac:spMkLst>
        </pc:spChg>
      </pc:sldChg>
      <pc:sldChg chg="addSp delSp modSp add mod ord">
        <pc:chgData name="Alcides Quirós Madrigal" userId="563ef6b0-44ac-4dc2-bb80-7730568c1899" providerId="ADAL" clId="{258AC67B-8C53-467F-975F-1A36B229D0D9}" dt="2026-02-09T18:16:27.818" v="48"/>
        <pc:sldMkLst>
          <pc:docMk/>
          <pc:sldMk cId="263347290" sldId="2556"/>
        </pc:sldMkLst>
        <pc:spChg chg="add mod">
          <ac:chgData name="Alcides Quirós Madrigal" userId="563ef6b0-44ac-4dc2-bb80-7730568c1899" providerId="ADAL" clId="{258AC67B-8C53-467F-975F-1A36B229D0D9}" dt="2026-02-09T18:16:27.818" v="48"/>
          <ac:spMkLst>
            <pc:docMk/>
            <pc:sldMk cId="263347290" sldId="2556"/>
            <ac:spMk id="2" creationId="{0557AE8E-74C2-A4BB-1254-60E30C9ADE4F}"/>
          </ac:spMkLst>
        </pc:spChg>
        <pc:spChg chg="add mod">
          <ac:chgData name="Alcides Quirós Madrigal" userId="563ef6b0-44ac-4dc2-bb80-7730568c1899" providerId="ADAL" clId="{258AC67B-8C53-467F-975F-1A36B229D0D9}" dt="2026-02-09T18:16:27.818" v="48"/>
          <ac:spMkLst>
            <pc:docMk/>
            <pc:sldMk cId="263347290" sldId="2556"/>
            <ac:spMk id="3" creationId="{87308295-AB40-3C40-F446-14DB01B3212A}"/>
          </ac:spMkLst>
        </pc:spChg>
        <pc:spChg chg="add mod">
          <ac:chgData name="Alcides Quirós Madrigal" userId="563ef6b0-44ac-4dc2-bb80-7730568c1899" providerId="ADAL" clId="{258AC67B-8C53-467F-975F-1A36B229D0D9}" dt="2026-02-09T18:16:27.818" v="48"/>
          <ac:spMkLst>
            <pc:docMk/>
            <pc:sldMk cId="263347290" sldId="2556"/>
            <ac:spMk id="4" creationId="{617ACF56-D7AA-B863-D385-0FCF40748BB4}"/>
          </ac:spMkLst>
        </pc:spChg>
      </pc:sldChg>
      <pc:sldChg chg="addSp delSp modSp add mod ord">
        <pc:chgData name="Alcides Quirós Madrigal" userId="563ef6b0-44ac-4dc2-bb80-7730568c1899" providerId="ADAL" clId="{258AC67B-8C53-467F-975F-1A36B229D0D9}" dt="2026-02-09T18:17:05.666" v="57"/>
        <pc:sldMkLst>
          <pc:docMk/>
          <pc:sldMk cId="4186037163" sldId="2557"/>
        </pc:sldMkLst>
        <pc:spChg chg="add mod">
          <ac:chgData name="Alcides Quirós Madrigal" userId="563ef6b0-44ac-4dc2-bb80-7730568c1899" providerId="ADAL" clId="{258AC67B-8C53-467F-975F-1A36B229D0D9}" dt="2026-02-09T18:17:05.666" v="57"/>
          <ac:spMkLst>
            <pc:docMk/>
            <pc:sldMk cId="4186037163" sldId="2557"/>
            <ac:spMk id="6" creationId="{1B37BBBB-DC62-EF6F-3492-0A9FC3C79D6C}"/>
          </ac:spMkLst>
        </pc:spChg>
        <pc:spChg chg="add mod">
          <ac:chgData name="Alcides Quirós Madrigal" userId="563ef6b0-44ac-4dc2-bb80-7730568c1899" providerId="ADAL" clId="{258AC67B-8C53-467F-975F-1A36B229D0D9}" dt="2026-02-09T18:17:05.666" v="57"/>
          <ac:spMkLst>
            <pc:docMk/>
            <pc:sldMk cId="4186037163" sldId="2557"/>
            <ac:spMk id="7" creationId="{B0A1BF3F-DDAB-0A53-7838-30913BDC6946}"/>
          </ac:spMkLst>
        </pc:spChg>
        <pc:spChg chg="add mod">
          <ac:chgData name="Alcides Quirós Madrigal" userId="563ef6b0-44ac-4dc2-bb80-7730568c1899" providerId="ADAL" clId="{258AC67B-8C53-467F-975F-1A36B229D0D9}" dt="2026-02-09T18:17:05.666" v="57"/>
          <ac:spMkLst>
            <pc:docMk/>
            <pc:sldMk cId="4186037163" sldId="2557"/>
            <ac:spMk id="8" creationId="{46489F10-1B1C-29DE-B8AD-88D46430E4AD}"/>
          </ac:spMkLst>
        </pc:spChg>
      </pc:sldChg>
      <pc:sldChg chg="addSp delSp modSp add mod ord">
        <pc:chgData name="Alcides Quirós Madrigal" userId="563ef6b0-44ac-4dc2-bb80-7730568c1899" providerId="ADAL" clId="{258AC67B-8C53-467F-975F-1A36B229D0D9}" dt="2026-02-09T18:17:33.407" v="63"/>
        <pc:sldMkLst>
          <pc:docMk/>
          <pc:sldMk cId="1636667196" sldId="2558"/>
        </pc:sldMkLst>
        <pc:spChg chg="add mod">
          <ac:chgData name="Alcides Quirós Madrigal" userId="563ef6b0-44ac-4dc2-bb80-7730568c1899" providerId="ADAL" clId="{258AC67B-8C53-467F-975F-1A36B229D0D9}" dt="2026-02-09T18:17:33.407" v="63"/>
          <ac:spMkLst>
            <pc:docMk/>
            <pc:sldMk cId="1636667196" sldId="2558"/>
            <ac:spMk id="2" creationId="{6B2F9A11-03FA-9E8A-F984-D403075D7704}"/>
          </ac:spMkLst>
        </pc:spChg>
        <pc:spChg chg="add mod">
          <ac:chgData name="Alcides Quirós Madrigal" userId="563ef6b0-44ac-4dc2-bb80-7730568c1899" providerId="ADAL" clId="{258AC67B-8C53-467F-975F-1A36B229D0D9}" dt="2026-02-09T18:17:33.407" v="63"/>
          <ac:spMkLst>
            <pc:docMk/>
            <pc:sldMk cId="1636667196" sldId="2558"/>
            <ac:spMk id="3" creationId="{AE038F37-2FCE-21FF-A132-2E3BCBFBEA77}"/>
          </ac:spMkLst>
        </pc:spChg>
        <pc:spChg chg="add mod">
          <ac:chgData name="Alcides Quirós Madrigal" userId="563ef6b0-44ac-4dc2-bb80-7730568c1899" providerId="ADAL" clId="{258AC67B-8C53-467F-975F-1A36B229D0D9}" dt="2026-02-09T18:17:33.407" v="63"/>
          <ac:spMkLst>
            <pc:docMk/>
            <pc:sldMk cId="1636667196" sldId="2558"/>
            <ac:spMk id="4" creationId="{A60CFAD0-C18E-8430-5653-649ADF4BEE7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'Diap 6'!$N$185</c:f>
              <c:strCache>
                <c:ptCount val="1"/>
                <c:pt idx="0">
                  <c:v>Precio Promedio Exportacion USD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99-403A-9C16-CA1BA814DD4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D99-403A-9C16-CA1BA814DD47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99-403A-9C16-CA1BA814DD47}"/>
              </c:ext>
            </c:extLst>
          </c:dPt>
          <c:dLbls>
            <c:dLbl>
              <c:idx val="0"/>
              <c:layout>
                <c:manualLayout>
                  <c:x val="-2.0492588145942216E-2"/>
                  <c:y val="-2.7496129113804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99-403A-9C16-CA1BA814DD47}"/>
                </c:ext>
              </c:extLst>
            </c:dLbl>
            <c:dLbl>
              <c:idx val="1"/>
              <c:layout>
                <c:manualLayout>
                  <c:x val="-5.2551558345452325E-3"/>
                  <c:y val="-2.406666530587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99-403A-9C16-CA1BA814DD47}"/>
                </c:ext>
              </c:extLst>
            </c:dLbl>
            <c:dLbl>
              <c:idx val="2"/>
              <c:layout>
                <c:manualLayout>
                  <c:x val="2.0590847261088736E-2"/>
                  <c:y val="-5.016352519235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99-403A-9C16-CA1BA814D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'Diap 6'!$P$184:$R$184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6'!$P$185:$R$185</c:f>
              <c:numCache>
                <c:formatCode>_(* #,##0.00_);_(* \(#,##0.00\);_(* "-"??_);_(@_)</c:formatCode>
                <c:ptCount val="3"/>
                <c:pt idx="0">
                  <c:v>217.42</c:v>
                </c:pt>
                <c:pt idx="1">
                  <c:v>290.19</c:v>
                </c:pt>
                <c:pt idx="2">
                  <c:v>339.04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99-403A-9C16-CA1BA814D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28896"/>
        <c:axId val="1015779808"/>
      </c:barChart>
      <c:lineChart>
        <c:grouping val="standard"/>
        <c:varyColors val="0"/>
        <c:ser>
          <c:idx val="1"/>
          <c:order val="1"/>
          <c:tx>
            <c:strRef>
              <c:f>'Diap 6'!$N$186</c:f>
              <c:strCache>
                <c:ptCount val="1"/>
                <c:pt idx="0">
                  <c:v>Precio Promedio CN CRC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'Diap 6'!$P$184:$R$184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6'!$P$186:$R$186</c:f>
              <c:numCache>
                <c:formatCode>_(* #,##0.00_);_(* \(#,##0.00\);_(* "-"??_);_(@_)</c:formatCode>
                <c:ptCount val="3"/>
                <c:pt idx="0">
                  <c:v>1922.58</c:v>
                </c:pt>
                <c:pt idx="1">
                  <c:v>2781.93</c:v>
                </c:pt>
                <c:pt idx="2">
                  <c:v>3071.25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99-403A-9C16-CA1BA814D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251136"/>
        <c:axId val="1454926112"/>
      </c:lineChart>
      <c:catAx>
        <c:axId val="17782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26112"/>
        <c:crosses val="autoZero"/>
        <c:auto val="1"/>
        <c:lblAlgn val="ctr"/>
        <c:lblOffset val="100"/>
        <c:noMultiLvlLbl val="0"/>
      </c:catAx>
      <c:valAx>
        <c:axId val="14549261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251136"/>
        <c:crosses val="autoZero"/>
        <c:crossBetween val="between"/>
      </c:valAx>
      <c:valAx>
        <c:axId val="1015779808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128896"/>
        <c:crosses val="max"/>
        <c:crossBetween val="between"/>
      </c:valAx>
      <c:catAx>
        <c:axId val="134012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77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74458729137146"/>
          <c:y val="0.82001018188034058"/>
          <c:w val="0.34320514761922272"/>
          <c:h val="0.1632024270872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B7C8-A469-4311-B95E-6D8224B95227}" type="datetimeFigureOut">
              <a:rPr lang="es-CR" smtClean="0"/>
              <a:t>10/3/2026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F829-7979-4A36-9F32-90186E00557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0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3BDD5-A8A1-C67F-A38C-78DF56A2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A175E-A8FE-209C-5D4D-846C87B56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51D93-06A6-0FE2-B7B4-91EB0F7E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10/3/2026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BB32-D4A6-3B98-7983-5F72A5A4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08B86-7823-6F6F-3341-50A96494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94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78662-1229-BBD9-ED4F-7CD2B84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AEC37-2495-F4F1-4A8A-F2C2D56B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03268-2993-7362-01F1-7B178E45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10/3/2026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042B6-6F4A-7C61-D93E-AFB94BAE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14E3-C893-C586-30D7-86F4A68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9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32230C-A85B-DA07-4D1B-535A9CE64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58E66A-9500-B34D-BF8A-A3A76218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B7372-D8EB-BBF8-2960-38AA0B62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10/3/2026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B7256-2066-58DB-5E1F-7A02A89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2D311-6280-B163-5DC0-DD5828C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854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2286-C75B-6837-526E-F572947DE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0AC37-C430-B844-8B13-2044354AC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E584-E98E-FD30-B2A5-124DCE16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03/10/2026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C7C40-9D2F-5FA6-F84B-818B7C5C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38657-BFB5-1532-1777-BC45808A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6129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3416-9CED-258C-F651-F6F6DB2B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7DD2-BE95-B682-DFA9-BAA64DBB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97DF-4675-7875-F227-7876A35E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03/10/2026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F2C80-8201-6548-4F6A-CEB74B04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800C3-3587-2A78-79FD-505142D6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5935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D2BA-607F-AE7E-FE83-3ED8E6CB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A3514-E67A-5B6E-EBE8-75AD88BB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3730-93CC-F734-9106-35FC62EF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03/10/2026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E47-FB6C-6C99-89D5-55E805B3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291D6-1BD8-A371-5F2A-7BC04622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9183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0A2C-314B-29E5-92E4-EC655289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4CB4-E963-C58C-81BA-3A6656A36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BBE9D-E295-76EF-B1E7-F0513D3D7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C420A-428A-D6FE-0B48-C56F26E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03/10/2026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2624-9BCC-5B59-D557-CD33D587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940B9-5B13-03CE-ACC6-9B71E0C8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688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6148-00D6-7913-FF90-2A6C5730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AE49-887B-5353-F8FF-7642200F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1939A-29F6-0EAD-9CFD-4CEE1DD6A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5D03F-8F2E-3175-BAAD-4CAD5000C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F954D-BD4C-002E-713D-A341E50B2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AF955-07FA-8CD6-6EFD-B31216EB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03/10/2026</a:t>
            </a:fld>
            <a:endParaRPr lang="en-C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3D9CF-1B95-00C7-4D86-7F993CD6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1696B-87BF-DBEB-1CC5-CB02DC7E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10023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0889-9AFE-0020-7B22-F4BF5558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B8A8-E539-3452-CF90-74050317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03/10/2026</a:t>
            </a:fld>
            <a:endParaRPr lang="en-C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B75B9-1E77-1C90-7B00-10F356F6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13689-AC1E-8687-D9CB-F47D0427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217378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40444-00C6-4237-C3DB-5147D41C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03/10/2026</a:t>
            </a:fld>
            <a:endParaRPr lang="en-C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B4870-8A94-6680-F0CE-8E04AAE2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56609-B07A-9958-C788-758A2EE9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91731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51AF-487A-4ABF-2BCE-E233C91A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B6CD-F6D1-50BA-12B6-9E99624F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E6C40-4C5B-DFFB-1C41-49E9F08E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680A9-A3DA-C94E-3E1B-C798A1E4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03/10/2026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49A65-3155-1A40-B9FE-B689541A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F928F-38D2-947D-C205-DEE2A5EA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448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43C13-8368-2EAD-F8D8-AE91DF94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7D5E9-D620-70BB-9103-FF1D67B6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1D6F6-57F9-7815-53C4-42D42917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10/3/2026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4964D-CA93-E897-B6DA-4C61670B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A21D0-15B6-2E49-6622-2A0DAFE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67419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F876-C354-9A9F-44F7-7DB63BF3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266A2-BF42-A5FA-B286-A55FFD8BC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406D9-BF47-A165-AD0A-C956F94C3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0AE78-519C-2918-6E55-1275104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03/10/2026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2A150-0427-6777-630B-FFF6FD9B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D5CCA-92CE-7625-FE5C-A75F03C0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8987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CE9D-C297-D828-F0BC-0721880F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0CA0-C839-E89D-47F1-8DB01358C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0C479-3B81-5FF0-21C2-C63DF2B9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03/10/2026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C98F-A5B9-EF76-F4C0-960323B7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1F3B-DF8A-622B-9E8E-F0C51DCA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585656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CBF9C-1685-8D6B-6636-F551E1705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715B4-F1C7-CFA0-31EE-96953144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ECD3-6A6A-C18A-074A-17604A4E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03/10/2026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FB68-ED08-57AF-94E3-13BF58F0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C40B4-D1B1-0105-9D5F-807E37BF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93495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CDD0E-2088-61C9-7539-47C5F3FE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C9777-449B-11E6-BED1-925DB4ED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2101B-6C94-4F45-F9A7-EA10DE95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10/3/2026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94393-91AC-BFC7-6206-E8091606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A2C4B-301B-DA52-826C-AEEAC0F2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14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A498-6434-F28F-CE89-FA9E7F37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C7EBC-1B70-032A-614F-B47BCCFB4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D85FDE-7A5D-0BF0-71EC-95EE21477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519B95-71E4-9746-D0F1-E057D494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10/3/2026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4AE0D-23C5-5B3E-B798-8CCB1416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9B012-C15C-5E96-40FA-A717C3E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452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07A3E-4988-FE20-F418-0E4C8455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E395AB-F06A-C957-D0DB-B739989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4D3E34-2D4D-AA8F-C0FB-9371CB21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22E46C-4F7D-926A-D5D4-D289AB135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3A4B1-EC34-312E-D9A2-D12EDAD3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02AF63-6DA5-071C-E96A-DFD95ADC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10/3/2026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6D48E3-83B7-0BDE-41EB-2233DB3A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08204-7965-8229-F59D-5E04ECA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55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16D0-05D5-7FCF-1B6A-45696FB1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8C9CC-A92C-6D83-33F5-350CB98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10/3/2026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E3D17-CD70-E369-F898-E17EC64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98C345-512D-8E09-E191-0D9C33D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19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31D96-3F17-1126-D4A8-F36D13A2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10/3/2026</a:t>
            </a:fld>
            <a:endParaRPr lang="es-C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AF8266-3B86-8507-170B-997C71BF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D0F71-B6A8-2BB3-0688-C893987E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59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DCA8-59E7-0E48-FB3B-E053B134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8E429-B9D2-2362-4379-A9FCB46D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3A743-5207-57B7-BC8C-39280263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CF8F1-6C0B-725E-ABB5-C581324E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10/3/2026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38A5D6-069D-6B68-1FC1-BEFE97B5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2336C9-12F5-6D33-B681-B76DB6B0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618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5E5E-7993-7B4A-0198-A3482DFC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E9DB97-3871-39C1-64CF-0E3822AF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D103A-BA38-6BC5-9374-C84FD40D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D796E-B22D-7C61-4D71-8860F86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10/3/2026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A224B-9AA4-9A41-A7BD-EA672FC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D4753-5EDA-665C-86A2-D7C3ECC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330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99D51A-18E4-6E2D-68B7-AA28B75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35BA7-77CF-5EA8-E0DE-C22CAD8D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B187F-A123-3FD5-A047-D5E09781A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2874-C915-465C-9D23-2B6D09CEAEAA}" type="datetimeFigureOut">
              <a:rPr lang="es-CR" smtClean="0"/>
              <a:t>10/3/2026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0BE35-B896-0426-CA92-101C90F7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59097-FCBB-A023-0BEC-CA37F45F5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92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18A0E-A149-718E-891F-5957C1E2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08CBE-5191-B21E-F757-BFDB76A2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A6DF-F2C5-4C50-2EF3-09F335E82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8423-FCB1-3F44-8B45-B39BBC4A5316}" type="datetimeFigureOut">
              <a:rPr lang="en-CR" smtClean="0"/>
              <a:t>03/10/2026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50396-36FD-9F27-3B3D-542440306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5D09D-F76A-437F-E122-85D722B0B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3078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rectangle with a white stripe&#10;&#10;Description automatically generated">
            <a:extLst>
              <a:ext uri="{FF2B5EF4-FFF2-40B4-BE49-F238E27FC236}">
                <a16:creationId xmlns:a16="http://schemas.microsoft.com/office/drawing/2014/main" id="{40DA24F7-812D-84CB-3E86-E7FC5BC2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B1472-46B9-4B0A-99DC-7E1FA61E84DC}"/>
              </a:ext>
            </a:extLst>
          </p:cNvPr>
          <p:cNvSpPr txBox="1"/>
          <p:nvPr/>
        </p:nvSpPr>
        <p:spPr>
          <a:xfrm>
            <a:off x="509954" y="3429000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ESTADÍSTICA DE CAFÉ AL 9 DE MARZO 2026</a:t>
            </a:r>
          </a:p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COSECHA 2025-2026</a:t>
            </a:r>
          </a:p>
        </p:txBody>
      </p:sp>
    </p:spTree>
    <p:extLst>
      <p:ext uri="{BB962C8B-B14F-4D97-AF65-F5344CB8AC3E}">
        <p14:creationId xmlns:p14="http://schemas.microsoft.com/office/powerpoint/2010/main" val="428472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89774-6C04-600A-BA30-0370B42C7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DEA1ABE-9D1B-8723-668F-D78D647B14DF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F3BC7C-B3AB-1B87-3331-1FBD826531D3}"/>
              </a:ext>
            </a:extLst>
          </p:cNvPr>
          <p:cNvSpPr txBox="1"/>
          <p:nvPr/>
        </p:nvSpPr>
        <p:spPr>
          <a:xfrm>
            <a:off x="1097558" y="722720"/>
            <a:ext cx="10223498" cy="7265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Comportamiento de la cosecha 2025-2026</a:t>
            </a: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y afluencia de café de las cosechas 2023-2024, 2024-2025 y 2025-2026 (en fanegas)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0431A7-51F0-6FD3-06E5-7B29BBE04064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9 de Marzo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983AD6-F3B8-E338-424C-FCB6379FF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58" y="1509624"/>
            <a:ext cx="10223498" cy="38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2C5D7-544B-6F25-F0BB-B5803C2A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9F80D-A427-4C6F-013B-77F2EF395B82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668C88-CCA5-236F-DB43-5BB14BEE2208}"/>
              </a:ext>
            </a:extLst>
          </p:cNvPr>
          <p:cNvSpPr txBox="1"/>
          <p:nvPr/>
        </p:nvSpPr>
        <p:spPr>
          <a:xfrm>
            <a:off x="1097558" y="722720"/>
            <a:ext cx="1022349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FANEGAS) A la quincena del 16 al 28 de Febrero de cada año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D9C0109-8FE2-7AA7-B0C9-DA1EFF2B43DF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9 de Marzo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7302A9-3C02-A3E9-6888-9F782FC1E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897269"/>
              </p:ext>
            </p:extLst>
          </p:nvPr>
        </p:nvGraphicFramePr>
        <p:xfrm>
          <a:off x="1097558" y="1316081"/>
          <a:ext cx="10223498" cy="3792855"/>
        </p:xfrm>
        <a:graphic>
          <a:graphicData uri="http://schemas.openxmlformats.org/drawingml/2006/table">
            <a:tbl>
              <a:tblPr/>
              <a:tblGrid>
                <a:gridCol w="1946182">
                  <a:extLst>
                    <a:ext uri="{9D8B030D-6E8A-4147-A177-3AD203B41FA5}">
                      <a16:colId xmlns:a16="http://schemas.microsoft.com/office/drawing/2014/main" val="240285274"/>
                    </a:ext>
                  </a:extLst>
                </a:gridCol>
                <a:gridCol w="1214853">
                  <a:extLst>
                    <a:ext uri="{9D8B030D-6E8A-4147-A177-3AD203B41FA5}">
                      <a16:colId xmlns:a16="http://schemas.microsoft.com/office/drawing/2014/main" val="1119929234"/>
                    </a:ext>
                  </a:extLst>
                </a:gridCol>
                <a:gridCol w="970069">
                  <a:extLst>
                    <a:ext uri="{9D8B030D-6E8A-4147-A177-3AD203B41FA5}">
                      <a16:colId xmlns:a16="http://schemas.microsoft.com/office/drawing/2014/main" val="4075980140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185979185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54479063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1228686684"/>
                    </a:ext>
                  </a:extLst>
                </a:gridCol>
                <a:gridCol w="961003">
                  <a:extLst>
                    <a:ext uri="{9D8B030D-6E8A-4147-A177-3AD203B41FA5}">
                      <a16:colId xmlns:a16="http://schemas.microsoft.com/office/drawing/2014/main" val="305331717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2598973769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2565168516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2024-2025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2025-2026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33827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16/02/25 al 28/02/25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16/02/26 al 28/02/26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12582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 Definitiva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Grado de avance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Estimada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alcanzado según Estimación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7461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5479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COTO BRUS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153,162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94.50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3,272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187,708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162,851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86.76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2,730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4463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LOS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806,474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709,517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87.98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80,873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632,883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565,705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89.39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51,992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0793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PEREZ ZELEDON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224,059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216,409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96.59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14,559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236,071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198,278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83.99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3,220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6510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TURRIALBA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99,238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75,273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75.85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73,523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49,014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66.66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2520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240,908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216,557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89.89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5,718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258,793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223,312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86.29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6,928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3507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OCCIDENTAL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267,012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246,096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92.17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7,023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356,217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301,084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84.52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18,108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3893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94.99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18,757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12,809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68.29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1859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5067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1,629,231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89.88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113,162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1,763,951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1,513,053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85.78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83,678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54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052406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Comparativo entre las cosechas 2024-2025 y la 2025-2026, se presenta la información por cada una de las zonas.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832673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La producción estimada de la cosecha 2025-2026 es la establecida por el CICAFE en su segunda estimación con nómina completa.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933615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La cosecha 2024-2025 corresponde a la producción definitiva.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7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52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60E2C-E8D8-3187-DFA0-8415F71B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7AE8E-74C2-A4BB-1254-60E30C9ADE4F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2025/2026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7308295-AB40-3C40-F446-14DB01B3212A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9 de Marzo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7ACF56-D7AA-B863-D385-0FCF40748BB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A5A1B4-7D95-2653-FFE0-6288DCD9A8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59663" y="3429000"/>
            <a:ext cx="1021731" cy="554784"/>
          </a:xfrm>
          <a:prstGeom prst="rect">
            <a:avLst/>
          </a:prstGeom>
        </p:spPr>
      </p:pic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2EA01287-CFA3-A905-2E54-2E5050F7ECAD}"/>
              </a:ext>
            </a:extLst>
          </p:cNvPr>
          <p:cNvSpPr/>
          <p:nvPr/>
        </p:nvSpPr>
        <p:spPr>
          <a:xfrm>
            <a:off x="11089515" y="3105398"/>
            <a:ext cx="962025" cy="396927"/>
          </a:xfrm>
          <a:prstGeom prst="wedgeRectCallout">
            <a:avLst>
              <a:gd name="adj1" fmla="val -100149"/>
              <a:gd name="adj2" fmla="val 81692"/>
            </a:avLst>
          </a:prstGeom>
          <a:noFill/>
          <a:ln>
            <a:solidFill>
              <a:srgbClr val="499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14C983-C545-0620-354B-CA8FE47DC2D1}"/>
              </a:ext>
            </a:extLst>
          </p:cNvPr>
          <p:cNvSpPr txBox="1"/>
          <p:nvPr/>
        </p:nvSpPr>
        <p:spPr>
          <a:xfrm>
            <a:off x="11205618" y="3132993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1071</a:t>
            </a:r>
            <a:endParaRPr lang="es-CR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585AD0A-AED7-8EE0-FA2B-4474BF7AA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383048"/>
              </p:ext>
            </p:extLst>
          </p:nvPr>
        </p:nvGraphicFramePr>
        <p:xfrm>
          <a:off x="1120386" y="1223787"/>
          <a:ext cx="9817974" cy="3960687"/>
        </p:xfrm>
        <a:graphic>
          <a:graphicData uri="http://schemas.openxmlformats.org/drawingml/2006/table">
            <a:tbl>
              <a:tblPr/>
              <a:tblGrid>
                <a:gridCol w="3000261">
                  <a:extLst>
                    <a:ext uri="{9D8B030D-6E8A-4147-A177-3AD203B41FA5}">
                      <a16:colId xmlns:a16="http://schemas.microsoft.com/office/drawing/2014/main" val="3122192283"/>
                    </a:ext>
                  </a:extLst>
                </a:gridCol>
                <a:gridCol w="1576013">
                  <a:extLst>
                    <a:ext uri="{9D8B030D-6E8A-4147-A177-3AD203B41FA5}">
                      <a16:colId xmlns:a16="http://schemas.microsoft.com/office/drawing/2014/main" val="2353717143"/>
                    </a:ext>
                  </a:extLst>
                </a:gridCol>
                <a:gridCol w="1243299">
                  <a:extLst>
                    <a:ext uri="{9D8B030D-6E8A-4147-A177-3AD203B41FA5}">
                      <a16:colId xmlns:a16="http://schemas.microsoft.com/office/drawing/2014/main" val="1393437033"/>
                    </a:ext>
                  </a:extLst>
                </a:gridCol>
                <a:gridCol w="1427167">
                  <a:extLst>
                    <a:ext uri="{9D8B030D-6E8A-4147-A177-3AD203B41FA5}">
                      <a16:colId xmlns:a16="http://schemas.microsoft.com/office/drawing/2014/main" val="840854691"/>
                    </a:ext>
                  </a:extLst>
                </a:gridCol>
                <a:gridCol w="1357121">
                  <a:extLst>
                    <a:ext uri="{9D8B030D-6E8A-4147-A177-3AD203B41FA5}">
                      <a16:colId xmlns:a16="http://schemas.microsoft.com/office/drawing/2014/main" val="752476281"/>
                    </a:ext>
                  </a:extLst>
                </a:gridCol>
                <a:gridCol w="1214113">
                  <a:extLst>
                    <a:ext uri="{9D8B030D-6E8A-4147-A177-3AD203B41FA5}">
                      <a16:colId xmlns:a16="http://schemas.microsoft.com/office/drawing/2014/main" val="627249726"/>
                    </a:ext>
                  </a:extLst>
                </a:gridCol>
              </a:tblGrid>
              <a:tr h="6579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444546"/>
                  </a:ext>
                </a:extLst>
              </a:tr>
              <a:tr h="2347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785861"/>
                  </a:ext>
                </a:extLst>
              </a:tr>
              <a:tr h="2347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979,751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$339.04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63.08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282966"/>
                  </a:ext>
                </a:extLst>
              </a:tr>
              <a:tr h="2347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60,708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015723"/>
                  </a:ext>
                </a:extLst>
              </a:tr>
              <a:tr h="2347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71,214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₡3,071.25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$284.23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4.59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395775"/>
                  </a:ext>
                </a:extLst>
              </a:tr>
              <a:tr h="2347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219844"/>
                  </a:ext>
                </a:extLst>
              </a:tr>
              <a:tr h="2347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1,111,673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71.58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987569"/>
                  </a:ext>
                </a:extLst>
              </a:tr>
              <a:tr h="2347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441,464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28.42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963646"/>
                  </a:ext>
                </a:extLst>
              </a:tr>
              <a:tr h="2428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289,081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628702"/>
                  </a:ext>
                </a:extLst>
              </a:tr>
              <a:tr h="2428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751,378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366053"/>
                  </a:ext>
                </a:extLst>
              </a:tr>
              <a:tr h="2347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1,553,137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351827"/>
                  </a:ext>
                </a:extLst>
              </a:tr>
              <a:tr h="2347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868027"/>
                  </a:ext>
                </a:extLst>
              </a:tr>
              <a:tr h="704277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2024-2025.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01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4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0209-EC78-A74F-3A6F-62B0D13D4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B37BBBB-DC62-EF6F-3492-0A9FC3C79D6C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A1BF3F-DDAB-0A53-7838-30913BDC6946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2025/2026   (EN Ud.46 KILOGRAMOS)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489F10-1B1C-29DE-B8AD-88D46430E4AD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9 de Marzo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EC22CFF-C577-CF71-C6A2-F69DA788D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49223"/>
              </p:ext>
            </p:extLst>
          </p:nvPr>
        </p:nvGraphicFramePr>
        <p:xfrm>
          <a:off x="1097558" y="1241535"/>
          <a:ext cx="10018118" cy="4109035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3927069561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1971152557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487220719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579068605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274678176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034513739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696929526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4246961247"/>
                    </a:ext>
                  </a:extLst>
                </a:gridCol>
              </a:tblGrid>
              <a:tr h="428969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813033"/>
                  </a:ext>
                </a:extLst>
              </a:tr>
              <a:tr h="54938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939459"/>
                  </a:ext>
                </a:extLst>
              </a:tr>
              <a:tr h="181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235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120,760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333.41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6,837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3,140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127,832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845848"/>
                  </a:ext>
                </a:extLst>
              </a:tr>
              <a:tr h="181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26,014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371,651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344.91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21,920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3,026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419,585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169990"/>
                  </a:ext>
                </a:extLst>
              </a:tr>
              <a:tr h="181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110,857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347.95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19,282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3,114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130,551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092250"/>
                  </a:ext>
                </a:extLst>
              </a:tr>
              <a:tr h="181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36,148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309.89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3,441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38,460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44237"/>
                  </a:ext>
                </a:extLst>
              </a:tr>
              <a:tr h="181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5,789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137,436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348.57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10,599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153,825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076984"/>
                  </a:ext>
                </a:extLst>
              </a:tr>
              <a:tr h="3549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26,758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196,334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323.10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9,710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2,883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232,801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01358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6,564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397.12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2,054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3,454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8,618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47014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60,708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979,751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339.04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71,214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3,071.25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1,111,673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658086"/>
                  </a:ext>
                </a:extLst>
              </a:tr>
              <a:tr h="1956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167117"/>
                  </a:ext>
                </a:extLst>
              </a:tr>
              <a:tr h="180618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37313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86680"/>
                  </a:ext>
                </a:extLst>
              </a:tr>
              <a:tr h="188144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$ 339.04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05584"/>
                  </a:ext>
                </a:extLst>
              </a:tr>
              <a:tr h="188144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₡3,071.25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398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03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FFF25-1981-7D43-7B7D-9E5D2D01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2F9A11-03FA-9E8A-F984-D403075D770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COMPARATIVO COMERCIALIZACIÓN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038F37-2FCE-21FF-A132-2E3BCBFBEA77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LAS ULTIMAS TRES COSECHAS Al segundo año de cada período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60CFAD0-C18E-8430-5653-649ADF4BEE77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9 de Marzo 2026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3DD5D1F-A01B-EF62-E20E-86CFB875C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882023"/>
              </p:ext>
            </p:extLst>
          </p:nvPr>
        </p:nvGraphicFramePr>
        <p:xfrm>
          <a:off x="1120388" y="1080055"/>
          <a:ext cx="9861934" cy="2438400"/>
        </p:xfrm>
        <a:graphic>
          <a:graphicData uri="http://schemas.openxmlformats.org/drawingml/2006/table">
            <a:tbl>
              <a:tblPr/>
              <a:tblGrid>
                <a:gridCol w="1106976">
                  <a:extLst>
                    <a:ext uri="{9D8B030D-6E8A-4147-A177-3AD203B41FA5}">
                      <a16:colId xmlns:a16="http://schemas.microsoft.com/office/drawing/2014/main" val="1803427177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1865245366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3776757283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1478917643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1727906789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301807036"/>
                    </a:ext>
                  </a:extLst>
                </a:gridCol>
                <a:gridCol w="844303">
                  <a:extLst>
                    <a:ext uri="{9D8B030D-6E8A-4147-A177-3AD203B41FA5}">
                      <a16:colId xmlns:a16="http://schemas.microsoft.com/office/drawing/2014/main" val="4153062849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1429067436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4292353968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244263230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3451985087"/>
                    </a:ext>
                  </a:extLst>
                </a:gridCol>
                <a:gridCol w="218111">
                  <a:extLst>
                    <a:ext uri="{9D8B030D-6E8A-4147-A177-3AD203B41FA5}">
                      <a16:colId xmlns:a16="http://schemas.microsoft.com/office/drawing/2014/main" val="1339107288"/>
                    </a:ext>
                  </a:extLst>
                </a:gridCol>
                <a:gridCol w="773945">
                  <a:extLst>
                    <a:ext uri="{9D8B030D-6E8A-4147-A177-3AD203B41FA5}">
                      <a16:colId xmlns:a16="http://schemas.microsoft.com/office/drawing/2014/main" val="2507041342"/>
                    </a:ext>
                  </a:extLst>
                </a:gridCol>
              </a:tblGrid>
              <a:tr h="146809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2023-2024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2024-2025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2025-2026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745376"/>
                  </a:ext>
                </a:extLst>
              </a:tr>
              <a:tr h="29361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04437"/>
                  </a:ext>
                </a:extLst>
              </a:tr>
              <a:tr h="1908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793,319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$217.42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50.67%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1,127,894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$290.19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71.88%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979,751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$339.04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63.08%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37365"/>
                  </a:ext>
                </a:extLst>
              </a:tr>
              <a:tr h="1908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157,159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10.04%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20,670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1.32%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60,708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3.91%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157521"/>
                  </a:ext>
                </a:extLst>
              </a:tr>
              <a:tr h="1908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Consumo Local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65,168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₡1,922.58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4.16%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79,675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₡2,781.93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5.08%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71,214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₡3,071.25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4.59%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55856"/>
                  </a:ext>
                </a:extLst>
              </a:tr>
              <a:tr h="1908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741511"/>
                  </a:ext>
                </a:extLst>
              </a:tr>
              <a:tr h="1908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Total  Vendido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1,015,646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64.88%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1,228,989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78.32%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1,111,673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71.58%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822467"/>
                  </a:ext>
                </a:extLst>
              </a:tr>
              <a:tr h="1908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549,873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35.12%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 dirty="0">
                          <a:effectLst/>
                          <a:latin typeface="Calibri Light" panose="020F0302020204030204" pitchFamily="34" charset="0"/>
                        </a:rPr>
                        <a:t>340,173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21.68%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441,464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28.42%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044029"/>
                  </a:ext>
                </a:extLst>
              </a:tr>
              <a:tr h="1908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198,211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327,531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289,081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462276"/>
                  </a:ext>
                </a:extLst>
              </a:tr>
              <a:tr h="1908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752,267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79.15%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821,033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71.48%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751,378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72.22%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345963"/>
                  </a:ext>
                </a:extLst>
              </a:tr>
              <a:tr h="1908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Producción Total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1,565,519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1,569,162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1,553,137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965655"/>
                  </a:ext>
                </a:extLst>
              </a:tr>
              <a:tr h="1908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20459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C91938B-C033-45A8-B772-192C7F469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270358"/>
              </p:ext>
            </p:extLst>
          </p:nvPr>
        </p:nvGraphicFramePr>
        <p:xfrm>
          <a:off x="1120388" y="3414617"/>
          <a:ext cx="9861934" cy="19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66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5430C-E6FA-EE97-5799-BB9AA579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E3F05F5-5D7C-759A-7C1A-A935792CBE41}"/>
              </a:ext>
            </a:extLst>
          </p:cNvPr>
          <p:cNvSpPr txBox="1"/>
          <p:nvPr/>
        </p:nvSpPr>
        <p:spPr>
          <a:xfrm>
            <a:off x="0" y="0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COSECHAS FUTURAS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FB8DA8-45C0-2404-B43D-2AC245B93FBC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Cosechas 2026-2027 &amp; 2027-2028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B426963-1096-9604-3DE9-AE1AC8FC6352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9 de Marzo 2026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A5B2C1B-6461-8A13-95F1-E134EA5FF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978839"/>
              </p:ext>
            </p:extLst>
          </p:nvPr>
        </p:nvGraphicFramePr>
        <p:xfrm>
          <a:off x="1120388" y="1468551"/>
          <a:ext cx="9861935" cy="3241472"/>
        </p:xfrm>
        <a:graphic>
          <a:graphicData uri="http://schemas.openxmlformats.org/drawingml/2006/table">
            <a:tbl>
              <a:tblPr/>
              <a:tblGrid>
                <a:gridCol w="1547949">
                  <a:extLst>
                    <a:ext uri="{9D8B030D-6E8A-4147-A177-3AD203B41FA5}">
                      <a16:colId xmlns:a16="http://schemas.microsoft.com/office/drawing/2014/main" val="4069411459"/>
                    </a:ext>
                  </a:extLst>
                </a:gridCol>
                <a:gridCol w="1335731">
                  <a:extLst>
                    <a:ext uri="{9D8B030D-6E8A-4147-A177-3AD203B41FA5}">
                      <a16:colId xmlns:a16="http://schemas.microsoft.com/office/drawing/2014/main" val="2042755005"/>
                    </a:ext>
                  </a:extLst>
                </a:gridCol>
                <a:gridCol w="1498015">
                  <a:extLst>
                    <a:ext uri="{9D8B030D-6E8A-4147-A177-3AD203B41FA5}">
                      <a16:colId xmlns:a16="http://schemas.microsoft.com/office/drawing/2014/main" val="591952586"/>
                    </a:ext>
                  </a:extLst>
                </a:gridCol>
                <a:gridCol w="1597883">
                  <a:extLst>
                    <a:ext uri="{9D8B030D-6E8A-4147-A177-3AD203B41FA5}">
                      <a16:colId xmlns:a16="http://schemas.microsoft.com/office/drawing/2014/main" val="854711787"/>
                    </a:ext>
                  </a:extLst>
                </a:gridCol>
                <a:gridCol w="2034805">
                  <a:extLst>
                    <a:ext uri="{9D8B030D-6E8A-4147-A177-3AD203B41FA5}">
                      <a16:colId xmlns:a16="http://schemas.microsoft.com/office/drawing/2014/main" val="3222439396"/>
                    </a:ext>
                  </a:extLst>
                </a:gridCol>
                <a:gridCol w="1847552">
                  <a:extLst>
                    <a:ext uri="{9D8B030D-6E8A-4147-A177-3AD203B41FA5}">
                      <a16:colId xmlns:a16="http://schemas.microsoft.com/office/drawing/2014/main" val="2554395617"/>
                    </a:ext>
                  </a:extLst>
                </a:gridCol>
              </a:tblGrid>
              <a:tr h="331033"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>
                          <a:effectLst/>
                          <a:latin typeface="Calibri Light" panose="020F0302020204030204" pitchFamily="34" charset="0"/>
                        </a:rPr>
                        <a:t>Volumen en U. 46 kg. - Para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92632"/>
                  </a:ext>
                </a:extLst>
              </a:tr>
              <a:tr h="7944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Cosecha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en Consignación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con Precio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100" b="1" i="0" u="none" strike="noStrike">
                          <a:effectLst/>
                          <a:latin typeface="Calibri Light" panose="020F0302020204030204" pitchFamily="34" charset="0"/>
                        </a:rPr>
                        <a:t>Precio Rieles Promedio $/Ud.46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Variación  % precio 1/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689785"/>
                  </a:ext>
                </a:extLst>
              </a:tr>
              <a:tr h="2118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629215"/>
                  </a:ext>
                </a:extLst>
              </a:tr>
              <a:tr h="3707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2026-2027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39,266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21,900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17,366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310.88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-0.19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460811"/>
                  </a:ext>
                </a:extLst>
              </a:tr>
              <a:tr h="3707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2027-2028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4,838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2,175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2,663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311.12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631525"/>
                  </a:ext>
                </a:extLst>
              </a:tr>
              <a:tr h="2330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862644"/>
                  </a:ext>
                </a:extLst>
              </a:tr>
              <a:tr h="254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194469"/>
                  </a:ext>
                </a:extLst>
              </a:tr>
              <a:tr h="225102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1" i="0" u="none" strike="noStrike">
                          <a:effectLst/>
                          <a:latin typeface="Calibri Light" panose="020F0302020204030204" pitchFamily="34" charset="0"/>
                        </a:rPr>
                        <a:t>1/ Variación porcentual en el precio: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649982"/>
                  </a:ext>
                </a:extLst>
              </a:tr>
              <a:tr h="2251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27/2/2026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2026-2027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027241"/>
                  </a:ext>
                </a:extLst>
              </a:tr>
              <a:tr h="2251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27/2/2026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2027-2028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509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70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12861</TotalTime>
  <Words>968</Words>
  <Application>Microsoft Office PowerPoint</Application>
  <PresentationFormat>Panorámica</PresentationFormat>
  <Paragraphs>410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Slenco Black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aquiros</dc:creator>
  <cp:lastModifiedBy>Juan Carlos Castillo Molina</cp:lastModifiedBy>
  <cp:revision>24</cp:revision>
  <dcterms:created xsi:type="dcterms:W3CDTF">2023-12-07T15:07:55Z</dcterms:created>
  <dcterms:modified xsi:type="dcterms:W3CDTF">2026-03-10T17:24:32Z</dcterms:modified>
</cp:coreProperties>
</file>